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3"/>
  </p:handoutMasterIdLst>
  <p:sldIdLst>
    <p:sldId id="257" r:id="rId5"/>
    <p:sldId id="305" r:id="rId6"/>
    <p:sldId id="306" r:id="rId7"/>
    <p:sldId id="260" r:id="rId8"/>
    <p:sldId id="259" r:id="rId9"/>
    <p:sldId id="307" r:id="rId10"/>
    <p:sldId id="297" r:id="rId11"/>
    <p:sldId id="265" r:id="rId1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5BE5F-0768-44C1-96A0-DFF7D1134CE9}" v="1" dt="2021-04-22T05:56:37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рокредитная компания Удмуртский фонд развития предпринимательства" userId="f776973d-00e5-4ebf-8191-46216f09fa96" providerId="ADAL" clId="{0E95BE5F-0768-44C1-96A0-DFF7D1134CE9}"/>
    <pc:docChg chg="undo custSel delSld modSld">
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17:39.437" v="172" actId="20577"/>
      <pc:docMkLst>
        <pc:docMk/>
      </pc:docMkLst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49.666" v="97" actId="20577"/>
        <pc:sldMkLst>
          <pc:docMk/>
          <pc:sldMk cId="1125520173" sldId="256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49.666" v="97" actId="20577"/>
          <ac:spMkLst>
            <pc:docMk/>
            <pc:sldMk cId="1125520173" sldId="256"/>
            <ac:spMk id="8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54.907" v="99" actId="20577"/>
        <pc:sldMkLst>
          <pc:docMk/>
          <pc:sldMk cId="609119674" sldId="258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5:15.778" v="22" actId="20577"/>
          <ac:spMkLst>
            <pc:docMk/>
            <pc:sldMk cId="609119674" sldId="258"/>
            <ac:spMk id="5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54.907" v="99" actId="20577"/>
          <ac:spMkLst>
            <pc:docMk/>
            <pc:sldMk cId="609119674" sldId="258"/>
            <ac:spMk id="7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21.394" v="109" actId="20577"/>
        <pc:sldMkLst>
          <pc:docMk/>
          <pc:sldMk cId="4018686956" sldId="259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21.394" v="109" actId="20577"/>
          <ac:spMkLst>
            <pc:docMk/>
            <pc:sldMk cId="4018686956" sldId="259"/>
            <ac:spMk id="6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26.882" v="112" actId="20577"/>
        <pc:sldMkLst>
          <pc:docMk/>
          <pc:sldMk cId="645619187" sldId="260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26.882" v="112" actId="20577"/>
          <ac:spMkLst>
            <pc:docMk/>
            <pc:sldMk cId="645619187" sldId="260"/>
            <ac:spMk id="13" creationId="{00000000-0000-0000-0000-000000000000}"/>
          </ac:spMkLst>
        </pc:spChg>
      </pc:sldChg>
      <pc:sldChg chg="modSp del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12.931" v="93" actId="2696"/>
        <pc:sldMkLst>
          <pc:docMk/>
          <pc:sldMk cId="2926840001" sldId="261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7:53.581" v="82" actId="20577"/>
          <ac:spMkLst>
            <pc:docMk/>
            <pc:sldMk cId="2926840001" sldId="261"/>
            <ac:spMk id="5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38.520" v="116" actId="20577"/>
        <pc:sldMkLst>
          <pc:docMk/>
          <pc:sldMk cId="1902506369" sldId="262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38.520" v="116" actId="20577"/>
          <ac:spMkLst>
            <pc:docMk/>
            <pc:sldMk cId="1902506369" sldId="262"/>
            <ac:spMk id="16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49.865" v="120" actId="20577"/>
        <pc:sldMkLst>
          <pc:docMk/>
          <pc:sldMk cId="1559744723" sldId="264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49.865" v="120" actId="20577"/>
          <ac:spMkLst>
            <pc:docMk/>
            <pc:sldMk cId="1559744723" sldId="264"/>
            <ac:spMk id="14" creationId="{00000000-0000-0000-0000-000000000000}"/>
          </ac:spMkLst>
        </pc:spChg>
      </pc:sldChg>
      <pc:sldChg chg="del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8:53.982" v="91" actId="2696"/>
        <pc:sldMkLst>
          <pc:docMk/>
          <pc:sldMk cId="4132918039" sldId="292"/>
        </pc:sldMkLst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00.403" v="101" actId="20577"/>
        <pc:sldMkLst>
          <pc:docMk/>
          <pc:sldMk cId="2589512675" sldId="294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5:31.073" v="33" actId="20577"/>
          <ac:spMkLst>
            <pc:docMk/>
            <pc:sldMk cId="2589512675" sldId="294"/>
            <ac:spMk id="5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00.403" v="101" actId="20577"/>
          <ac:spMkLst>
            <pc:docMk/>
            <pc:sldMk cId="2589512675" sldId="294"/>
            <ac:spMk id="7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05.723" v="103" actId="20577"/>
        <pc:sldMkLst>
          <pc:docMk/>
          <pc:sldMk cId="1981811318" sldId="295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5:52.265" v="60" actId="20577"/>
          <ac:spMkLst>
            <pc:docMk/>
            <pc:sldMk cId="1981811318" sldId="295"/>
            <ac:spMk id="5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05.723" v="103" actId="20577"/>
          <ac:spMkLst>
            <pc:docMk/>
            <pc:sldMk cId="1981811318" sldId="295"/>
            <ac:spMk id="7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10.655" v="105" actId="20577"/>
        <pc:sldMkLst>
          <pc:docMk/>
          <pc:sldMk cId="994391288" sldId="296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6:08.918" v="71" actId="20577"/>
          <ac:spMkLst>
            <pc:docMk/>
            <pc:sldMk cId="994391288" sldId="296"/>
            <ac:spMk id="5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10.655" v="105" actId="20577"/>
          <ac:spMkLst>
            <pc:docMk/>
            <pc:sldMk cId="994391288" sldId="296"/>
            <ac:spMk id="7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32.664" v="114" actId="20577"/>
        <pc:sldMkLst>
          <pc:docMk/>
          <pc:sldMk cId="1441469608" sldId="297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32.664" v="114" actId="20577"/>
          <ac:spMkLst>
            <pc:docMk/>
            <pc:sldMk cId="1441469608" sldId="297"/>
            <ac:spMk id="6" creationId="{00000000-0000-0000-0000-000000000000}"/>
          </ac:spMkLst>
        </pc:spChg>
      </pc:sldChg>
      <pc:sldChg chg="del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08.577" v="92" actId="2696"/>
        <pc:sldMkLst>
          <pc:docMk/>
          <pc:sldMk cId="3841391547" sldId="298"/>
        </pc:sldMkLst>
      </pc:sldChg>
      <pc:sldChg chg="modSp del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16.905" v="94" actId="2696"/>
        <pc:sldMkLst>
          <pc:docMk/>
          <pc:sldMk cId="1770181890" sldId="302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5:57:59.645" v="84" actId="20577"/>
          <ac:spMkLst>
            <pc:docMk/>
            <pc:sldMk cId="1770181890" sldId="302"/>
            <ac:spMk id="5" creationId="{00000000-0000-0000-0000-000000000000}"/>
          </ac:spMkLst>
        </pc:spChg>
      </pc:sldChg>
      <pc:sldChg chg="del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5:59:24.717" v="95" actId="2696"/>
        <pc:sldMkLst>
          <pc:docMk/>
          <pc:sldMk cId="3654083718" sldId="303"/>
        </pc:sldMkLst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43.682" v="118" actId="20577"/>
        <pc:sldMkLst>
          <pc:docMk/>
          <pc:sldMk cId="3838481885" sldId="304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43.682" v="118" actId="20577"/>
          <ac:spMkLst>
            <pc:docMk/>
            <pc:sldMk cId="3838481885" sldId="304"/>
            <ac:spMk id="22" creationId="{00000000-0000-0000-0000-000000000000}"/>
          </ac:spMkLst>
        </pc:spChg>
      </pc:sldChg>
      <pc:sldChg chg="modSp mod">
        <pc:chgData name="Микрокредитная компания Удмуртский фонд развития предпринимательства" userId="f776973d-00e5-4ebf-8191-46216f09fa96" providerId="ADAL" clId="{0E95BE5F-0768-44C1-96A0-DFF7D1134CE9}" dt="2021-04-22T06:17:39.437" v="172" actId="20577"/>
        <pc:sldMkLst>
          <pc:docMk/>
          <pc:sldMk cId="305473405" sldId="305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17:39.437" v="172" actId="20577"/>
          <ac:spMkLst>
            <pc:docMk/>
            <pc:sldMk cId="305473405" sldId="305"/>
            <ac:spMk id="5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5:49.353" v="169" actId="1076"/>
          <ac:spMkLst>
            <pc:docMk/>
            <pc:sldMk cId="305473405" sldId="305"/>
            <ac:spMk id="6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0:15.747" v="107" actId="20577"/>
          <ac:spMkLst>
            <pc:docMk/>
            <pc:sldMk cId="305473405" sldId="305"/>
            <ac:spMk id="7" creationId="{00000000-0000-0000-0000-000000000000}"/>
          </ac:spMkLst>
        </pc:spChg>
        <pc:graphicFrameChg chg="modGraphic">
          <ac:chgData name="Микрокредитная компания Удмуртский фонд развития предпринимательства" userId="f776973d-00e5-4ebf-8191-46216f09fa96" providerId="ADAL" clId="{0E95BE5F-0768-44C1-96A0-DFF7D1134CE9}" dt="2021-04-22T06:05:24.288" v="150" actId="20577"/>
          <ac:graphicFrameMkLst>
            <pc:docMk/>
            <pc:sldMk cId="305473405" sldId="305"/>
            <ac:graphicFrameMk id="8" creationId="{00000000-0000-0000-0000-000000000000}"/>
          </ac:graphicFrameMkLst>
        </pc:graphicFrameChg>
      </pc:sldChg>
    </pc:docChg>
  </pc:docChgLst>
  <pc:docChgLst>
    <pc:chgData name="Микрокредитная компания Удмуртский фонд развития предпринимательства" userId="f776973d-00e5-4ebf-8191-46216f09fa96" providerId="ADAL" clId="{38DFF614-BC7A-44E0-B999-122FEA6AAF38}"/>
    <pc:docChg chg="modSld">
      <pc:chgData name="Микрокредитная компания Удмуртский фонд развития предпринимательства" userId="f776973d-00e5-4ebf-8191-46216f09fa96" providerId="ADAL" clId="{38DFF614-BC7A-44E0-B999-122FEA6AAF38}" dt="2021-04-22T14:30:07.153" v="68" actId="20577"/>
      <pc:docMkLst>
        <pc:docMk/>
      </pc:docMkLst>
      <pc:sldChg chg="modSp mod">
        <pc:chgData name="Микрокредитная компания Удмуртский фонд развития предпринимательства" userId="f776973d-00e5-4ebf-8191-46216f09fa96" providerId="ADAL" clId="{38DFF614-BC7A-44E0-B999-122FEA6AAF38}" dt="2021-04-22T14:30:07.153" v="68" actId="20577"/>
        <pc:sldMkLst>
          <pc:docMk/>
          <pc:sldMk cId="1125520173" sldId="256"/>
        </pc:sldMkLst>
        <pc:spChg chg="mod">
          <ac:chgData name="Микрокредитная компания Удмуртский фонд развития предпринимательства" userId="f776973d-00e5-4ebf-8191-46216f09fa96" providerId="ADAL" clId="{38DFF614-BC7A-44E0-B999-122FEA6AAF38}" dt="2021-04-22T14:30:01.633" v="67" actId="20577"/>
          <ac:spMkLst>
            <pc:docMk/>
            <pc:sldMk cId="1125520173" sldId="256"/>
            <ac:spMk id="5" creationId="{00000000-0000-0000-0000-000000000000}"/>
          </ac:spMkLst>
        </pc:spChg>
        <pc:spChg chg="mod">
          <ac:chgData name="Микрокредитная компания Удмуртский фонд развития предпринимательства" userId="f776973d-00e5-4ebf-8191-46216f09fa96" providerId="ADAL" clId="{38DFF614-BC7A-44E0-B999-122FEA6AAF38}" dt="2021-04-22T14:30:07.153" v="68" actId="20577"/>
          <ac:spMkLst>
            <pc:docMk/>
            <pc:sldMk cId="1125520173" sldId="25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2AF8E-7252-4ED3-AD3A-41EBFE49718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D1BB-B7E4-417B-84BE-24242F9E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5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3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6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0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6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1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5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E778-D3EB-4022-BE1A-183D6C282E7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E517-2FA6-47A6-ACD1-509C34589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knpd.nalog.ru/auth/logi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3"/>
          <p:cNvSpPr/>
          <p:nvPr/>
        </p:nvSpPr>
        <p:spPr>
          <a:xfrm>
            <a:off x="419" y="4464686"/>
            <a:ext cx="9143165" cy="699352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" name="Picture 4" descr="C:\Users\Asselb\Desktop\Рисунок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5"/>
          <a:stretch/>
        </p:blipFill>
        <p:spPr bwMode="auto">
          <a:xfrm>
            <a:off x="-9663" y="1419622"/>
            <a:ext cx="5877808" cy="30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/>
          <p:nvPr/>
        </p:nvSpPr>
        <p:spPr>
          <a:xfrm>
            <a:off x="3131841" y="2071344"/>
            <a:ext cx="6019712" cy="1580525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071345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</a:t>
            </a:r>
            <a:r>
              <a:rPr lang="ru-RU" b="1" spc="150" dirty="0" smtClean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r>
              <a:rPr lang="ru-RU" b="1" spc="150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b="1" spc="150" dirty="0" smtClean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являющихся </a:t>
            </a:r>
            <a:r>
              <a:rPr lang="ru-RU" b="1" spc="150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предпринимателями и </a:t>
            </a:r>
            <a:r>
              <a:rPr lang="ru-RU" b="1" spc="150" dirty="0" smtClean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применяющих </a:t>
            </a:r>
            <a:r>
              <a:rPr lang="ru-RU" b="1" spc="150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специальный налоговый режим «Налог на профессиональный доход»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5" y="360001"/>
            <a:ext cx="3283406" cy="1059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" y="3834302"/>
            <a:ext cx="9144001" cy="637040"/>
          </a:xfrm>
          <a:prstGeom prst="rect">
            <a:avLst/>
          </a:prstGeom>
          <a:solidFill>
            <a:srgbClr val="192A31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Прямоугольник 49"/>
          <p:cNvSpPr txBox="1"/>
          <p:nvPr/>
        </p:nvSpPr>
        <p:spPr>
          <a:xfrm>
            <a:off x="143509" y="3825012"/>
            <a:ext cx="85468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192A3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lvl="0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sselb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526"/>
            <a:ext cx="122325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УФРП_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61" y="447614"/>
            <a:ext cx="3012723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3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5435"/>
            <a:ext cx="5868143" cy="40680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4712" y="265623"/>
            <a:ext cx="5652120" cy="870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Процентные ставки для САМОЗАНЯТЫХ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микрозаймам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82" y="-27384"/>
            <a:ext cx="90431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12508"/>
              </p:ext>
            </p:extLst>
          </p:nvPr>
        </p:nvGraphicFramePr>
        <p:xfrm>
          <a:off x="323528" y="1742768"/>
          <a:ext cx="8565182" cy="17969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0486"/>
              </a:tblGrid>
              <a:tr h="561658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Категория субъекта МСП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% ставка годовых,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 залогом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% ставка годовых,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без залога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2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Самозанятые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МОНОгороде при реализации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приоритетных проектов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139401"/>
                  </a:ext>
                </a:extLst>
              </a:tr>
              <a:tr h="5472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Остальные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самозанятые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2" descr="УФРП_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59" y="332736"/>
            <a:ext cx="261975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3"/>
          <p:cNvSpPr/>
          <p:nvPr/>
        </p:nvSpPr>
        <p:spPr>
          <a:xfrm>
            <a:off x="4" y="4659982"/>
            <a:ext cx="9143165" cy="504056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5" descr="C:\Users\Asselb\Desktop\unnam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8132" r="8008" b="11595"/>
          <a:stretch/>
        </p:blipFill>
        <p:spPr bwMode="auto">
          <a:xfrm rot="-900000">
            <a:off x="7151842" y="3822719"/>
            <a:ext cx="1241834" cy="11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491880" y="1154015"/>
            <a:ext cx="5652120" cy="4168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41703" y="1254094"/>
            <a:ext cx="2529069" cy="316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МАКСИМАЛЬНАЯ СУММА МИКРОЗАЙМОВ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811887" y="1174844"/>
            <a:ext cx="2848345" cy="316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500 тыс. руб.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72" y="1059582"/>
            <a:ext cx="605729" cy="6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0264"/>
            <a:ext cx="5868143" cy="42257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8" y="339502"/>
            <a:ext cx="5868143" cy="726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Самозанятые, реализующие приоритетные проекты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/>
          <p:cNvSpPr/>
          <p:nvPr/>
        </p:nvSpPr>
        <p:spPr>
          <a:xfrm>
            <a:off x="4" y="4464686"/>
            <a:ext cx="9143165" cy="699352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70" y="1059582"/>
            <a:ext cx="5184577" cy="638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Женщины самозанятые;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70" y="1575278"/>
            <a:ext cx="5184577" cy="85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Самозанятые,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осуществляющие реализацию проектов в сферах туризма, экологии или спорта;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31589"/>
            <a:ext cx="664890" cy="331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70" y="2427734"/>
            <a:ext cx="518457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Самозанятые старше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лет, которые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 вновь зарегистрированными и действующими менее 1 (одного)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282" y="-27384"/>
            <a:ext cx="90708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131590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1779662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2571750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pic>
        <p:nvPicPr>
          <p:cNvPr id="17" name="Picture 2" descr="УФРП_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59" y="123478"/>
            <a:ext cx="261975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57968" y="3291830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79512" y="3939902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3568" y="3229489"/>
            <a:ext cx="5184577" cy="638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Самозанятые,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являющиеся резидентами бизнес-инкубатора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83568" y="3867894"/>
            <a:ext cx="5184577" cy="638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Самозанятые,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инвалидность.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риоритет - это... Жизненные и государственные приоритеты :: SY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3270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" y="938257"/>
            <a:ext cx="5868143" cy="42257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8" y="404664"/>
            <a:ext cx="5868143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самозанятым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/>
          <p:cNvSpPr/>
          <p:nvPr/>
        </p:nvSpPr>
        <p:spPr>
          <a:xfrm>
            <a:off x="4" y="4464686"/>
            <a:ext cx="9143165" cy="699352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70" y="1851670"/>
            <a:ext cx="5184577" cy="638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Зарегистрированным на территории</a:t>
            </a:r>
          </a:p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Удмуртской Республики;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7744" y="1059582"/>
            <a:ext cx="6036256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03848" y="1131590"/>
            <a:ext cx="5976664" cy="49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Микрозаймы могут быть предоставлены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ПЛАТЕЖЕСПОСОБНЫМ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самозанятым ФЛ: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70" y="2499742"/>
            <a:ext cx="518457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Имеющим положительную кредитную историю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5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деловую репутацию;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51670"/>
            <a:ext cx="664890" cy="26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70" y="3363838"/>
            <a:ext cx="518457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имеющим просроченной задолженности перед бюджетами всех уровней и внебюджетными фондами*.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282" y="-27384"/>
            <a:ext cx="90708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942853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2725433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3507854"/>
            <a:ext cx="59760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pic>
        <p:nvPicPr>
          <p:cNvPr id="17" name="Picture 2" descr="УФРП_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59" y="123478"/>
            <a:ext cx="261975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selb\Desktop\PNGPIX-COM-Magnifying-Glass-PNG-Transparent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8884"/>
            <a:ext cx="3779911" cy="28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4288" y="421864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</a:t>
            </a:r>
            <a:endParaRPr lang="ru-RU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0535" y="4218640"/>
            <a:ext cx="5695681" cy="36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применяется  во время действия режима повышенной готовности</a:t>
            </a:r>
          </a:p>
        </p:txBody>
      </p:sp>
    </p:spTree>
    <p:extLst>
      <p:ext uri="{BB962C8B-B14F-4D97-AF65-F5344CB8AC3E}">
        <p14:creationId xmlns:p14="http://schemas.microsoft.com/office/powerpoint/2010/main" val="64561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7"/>
            <a:ext cx="5868143" cy="41113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282" y="-27384"/>
            <a:ext cx="1048334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УФРП_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59" y="332736"/>
            <a:ext cx="261975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498" y="404664"/>
            <a:ext cx="5868143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залога по микрозаймам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88" y="1590180"/>
            <a:ext cx="825800" cy="578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2" y="1586069"/>
            <a:ext cx="806384" cy="610897"/>
          </a:xfrm>
          <a:prstGeom prst="rect">
            <a:avLst/>
          </a:prstGeom>
        </p:spPr>
      </p:pic>
      <p:sp>
        <p:nvSpPr>
          <p:cNvPr id="11" name="Прямоугольник 3"/>
          <p:cNvSpPr/>
          <p:nvPr/>
        </p:nvSpPr>
        <p:spPr>
          <a:xfrm>
            <a:off x="4" y="4464686"/>
            <a:ext cx="9143165" cy="699352"/>
          </a:xfrm>
          <a:prstGeom prst="rect">
            <a:avLst/>
          </a:prstGeom>
          <a:solidFill>
            <a:srgbClr val="DD052A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3" descr="C:\Users\Asselb\Desktop\Рисунок1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9"/>
          <a:stretch/>
        </p:blipFill>
        <p:spPr bwMode="auto">
          <a:xfrm>
            <a:off x="3995936" y="1635646"/>
            <a:ext cx="880306" cy="5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063497"/>
            <a:ext cx="5616624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самозанятых с опытом* работы залог не требуется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282" y="2571750"/>
            <a:ext cx="5728854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самозанятых без опыта работы требуется либо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залог,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либо поручительство платежеспособного лица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Ты физическое лицо?! | Истина где-то здесь! | Яндекс Дзе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16" y="3103719"/>
            <a:ext cx="1190124" cy="6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Юридические лица - online present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9970"/>
            <a:ext cx="906167" cy="678740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43631" y="1777704"/>
            <a:ext cx="30381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необходимо выполнение хотя бы одного условия:</a:t>
            </a:r>
          </a:p>
          <a:p>
            <a:pPr marL="171450" indent="-171450"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Подтвержденный доход на портале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«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8"/>
              </a:rPr>
              <a:t>Мой налог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»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не менее 6 месяцев;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Опыт ведения бизнеса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аналогичной сфере деятельности до самозанятости не менее 6 месяцев;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Опыт работает по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найму в аналогичной сфере деятельности до самозанятости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менее 6 месяцев.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1005612" y="1517477"/>
            <a:ext cx="936104" cy="769657"/>
          </a:xfrm>
          <a:prstGeom prst="noSmoking">
            <a:avLst>
              <a:gd name="adj" fmla="val 55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2466019" y="1506688"/>
            <a:ext cx="936104" cy="769657"/>
          </a:xfrm>
          <a:prstGeom prst="noSmoking">
            <a:avLst>
              <a:gd name="adj" fmla="val 55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3995936" y="1494743"/>
            <a:ext cx="936104" cy="769657"/>
          </a:xfrm>
          <a:prstGeom prst="noSmoking">
            <a:avLst>
              <a:gd name="adj" fmla="val 55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" y="3334521"/>
            <a:ext cx="806384" cy="6108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6" y="3142971"/>
            <a:ext cx="825800" cy="578785"/>
          </a:xfrm>
          <a:prstGeom prst="rect">
            <a:avLst/>
          </a:prstGeom>
        </p:spPr>
      </p:pic>
      <p:pic>
        <p:nvPicPr>
          <p:cNvPr id="26" name="Picture 3" descr="C:\Users\Asselb\Desktop\Рисунок1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9"/>
          <a:stretch/>
        </p:blipFill>
        <p:spPr bwMode="auto">
          <a:xfrm>
            <a:off x="1331640" y="3867894"/>
            <a:ext cx="880306" cy="5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2627784" y="3661301"/>
            <a:ext cx="849232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8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" y="866249"/>
            <a:ext cx="5868143" cy="42977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7282" y="-27384"/>
            <a:ext cx="904318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3"/>
          <p:cNvSpPr/>
          <p:nvPr/>
        </p:nvSpPr>
        <p:spPr>
          <a:xfrm>
            <a:off x="4" y="4464686"/>
            <a:ext cx="9143165" cy="699352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" name="Picture 2" descr="УФРП_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74" y="100382"/>
            <a:ext cx="261975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Asselb\Desktop\prezentatsiya-programm-fr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4"/>
          <a:stretch/>
        </p:blipFill>
        <p:spPr bwMode="auto">
          <a:xfrm>
            <a:off x="203869" y="411510"/>
            <a:ext cx="6456363" cy="4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288033" y="421177"/>
            <a:ext cx="6012159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начинающим самозанятым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sselb\Desktop\prezentatsiya-programm-fr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" y="1953662"/>
            <a:ext cx="60186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324984" y="1953662"/>
            <a:ext cx="5442714" cy="64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Софинансирование не мене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е 20 % от проекта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" name="Picture 2" descr="C:\Users\Asselb\Desktop\prezentatsiya-programm-fr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" y="3075886"/>
            <a:ext cx="601949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667705" y="3169184"/>
            <a:ext cx="4841854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Предоставление бизнес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-плана проекта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4" descr="Начинающий предприниматель. С чего начать построение импе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Начинающий предприниматель. С чего начать построение импер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Начинающий предприниматель. Мурма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5" y="1390195"/>
            <a:ext cx="2873902" cy="24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583120" y="1203598"/>
            <a:ext cx="5184577" cy="638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срок деятельности менее 3 месяцев: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7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7"/>
            <a:ext cx="5868143" cy="41113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282" y="-27384"/>
            <a:ext cx="1048334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3"/>
          <p:cNvSpPr/>
          <p:nvPr/>
        </p:nvSpPr>
        <p:spPr>
          <a:xfrm>
            <a:off x="4" y="4464686"/>
            <a:ext cx="9143165" cy="699352"/>
          </a:xfrm>
          <a:prstGeom prst="rect">
            <a:avLst/>
          </a:prstGeom>
          <a:solidFill>
            <a:srgbClr val="DD052A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2915817" y="771551"/>
            <a:ext cx="3133899" cy="4176463"/>
            <a:chOff x="2270771" y="429667"/>
            <a:chExt cx="3458097" cy="4608513"/>
          </a:xfrm>
        </p:grpSpPr>
        <p:pic>
          <p:nvPicPr>
            <p:cNvPr id="13" name="Picture 4" descr="http://www.izhevskmaps.ru/images/stories/images5/udmurtia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771" y="429667"/>
              <a:ext cx="3458097" cy="460851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 bwMode="auto">
            <a:xfrm>
              <a:off x="3331792" y="2944402"/>
              <a:ext cx="362984" cy="312742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3403799" y="919084"/>
              <a:ext cx="581955" cy="261610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3835848" y="1951282"/>
              <a:ext cx="504056" cy="360040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4771952" y="3679747"/>
              <a:ext cx="504056" cy="360040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4426580" y="2796172"/>
              <a:ext cx="866627" cy="256641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06984" y="3295583"/>
              <a:ext cx="7970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ln w="3175">
                    <a:noFill/>
                  </a:ln>
                  <a:solidFill>
                    <a:srgbClr val="370AF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Завьялово</a:t>
              </a:r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4426580" y="3293680"/>
              <a:ext cx="724947" cy="235498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3059040" y="3849585"/>
              <a:ext cx="560784" cy="312742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498" y="493185"/>
            <a:ext cx="5976662" cy="42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Представительства МКК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УФРП в Удмуртии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УФРП_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59" y="332736"/>
            <a:ext cx="261975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51520" y="1203598"/>
            <a:ext cx="2384216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Глазов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Ипатов Михаил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Георгиевич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(34141) 2-59-49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5632" y="2067694"/>
            <a:ext cx="2384216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Белых Елена Петровна (34134) 4-03-55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5496" y="2931790"/>
            <a:ext cx="2808313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Ува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Шульмина Ольга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(34130) 5-22-39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496" y="3880078"/>
            <a:ext cx="2736305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Можга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Газизуллин Рашит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Муллаянович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34139) 3-51-55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432240" y="1334751"/>
            <a:ext cx="2384216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Воткинск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Степанова Алена Сергеевна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(34145) 4-15-43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322220" y="2215625"/>
            <a:ext cx="2604256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Завьялово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Шкляева Наталья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Михайловна (3412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622-500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432240" y="3082945"/>
            <a:ext cx="2384216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Сарапул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Якимова Наталья Сергеевна (34147) 4-07-08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432240" y="3901162"/>
            <a:ext cx="2384216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Ижевск</a:t>
            </a:r>
          </a:p>
          <a:p>
            <a:pPr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Зинковская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Анна Андреевна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(3412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513-926</a:t>
            </a:r>
          </a:p>
        </p:txBody>
      </p:sp>
    </p:spTree>
    <p:extLst>
      <p:ext uri="{BB962C8B-B14F-4D97-AF65-F5344CB8AC3E}">
        <p14:creationId xmlns:p14="http://schemas.microsoft.com/office/powerpoint/2010/main" val="144146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868145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3"/>
          <p:cNvSpPr/>
          <p:nvPr/>
        </p:nvSpPr>
        <p:spPr>
          <a:xfrm>
            <a:off x="419" y="4464686"/>
            <a:ext cx="9143165" cy="699352"/>
          </a:xfrm>
          <a:prstGeom prst="rect">
            <a:avLst/>
          </a:prstGeom>
          <a:solidFill>
            <a:srgbClr val="F03C4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9" name="Picture 4" descr="C:\Users\Asselb\Desktop\Рисунок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5"/>
          <a:stretch/>
        </p:blipFill>
        <p:spPr bwMode="auto">
          <a:xfrm>
            <a:off x="-9663" y="1419622"/>
            <a:ext cx="5877808" cy="30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868145" y="360001"/>
            <a:ext cx="3283406" cy="1059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1" y="3834302"/>
            <a:ext cx="9144001" cy="637040"/>
          </a:xfrm>
          <a:prstGeom prst="rect">
            <a:avLst/>
          </a:prstGeom>
          <a:solidFill>
            <a:srgbClr val="192A31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5" name="Picture 2" descr="C:\Users\Asselb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526"/>
            <a:ext cx="122325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УФРП_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61" y="447614"/>
            <a:ext cx="3012723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49"/>
          <p:cNvSpPr txBox="1"/>
          <p:nvPr/>
        </p:nvSpPr>
        <p:spPr>
          <a:xfrm>
            <a:off x="2091123" y="4371950"/>
            <a:ext cx="496175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192A3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lvl="0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madeinudmurtia.ru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sselb\Desktop\те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82" y="2213885"/>
            <a:ext cx="79152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9"/>
          <p:cNvSpPr txBox="1"/>
          <p:nvPr/>
        </p:nvSpPr>
        <p:spPr>
          <a:xfrm>
            <a:off x="6444208" y="1957270"/>
            <a:ext cx="261252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192A3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(3412)</a:t>
            </a:r>
          </a:p>
          <a:p>
            <a:pPr lvl="0">
              <a:lnSpc>
                <a:spcPts val="4000"/>
              </a:lnSpc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00-00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17559" y="1673153"/>
            <a:ext cx="5184577" cy="28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Горячая линия: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5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AA813ED60979345AADD62FDB84AE982" ma:contentTypeVersion="8" ma:contentTypeDescription="Создание документа." ma:contentTypeScope="" ma:versionID="33ce65511ac82904d2c404050de686aa">
  <xsd:schema xmlns:xsd="http://www.w3.org/2001/XMLSchema" xmlns:xs="http://www.w3.org/2001/XMLSchema" xmlns:p="http://schemas.microsoft.com/office/2006/metadata/properties" xmlns:ns3="c0c8bd46-a76c-4aee-97c0-32ccb4d0049b" targetNamespace="http://schemas.microsoft.com/office/2006/metadata/properties" ma:root="true" ma:fieldsID="0e32dea7c6ec1402eb4843fe72cd6cce" ns3:_="">
    <xsd:import namespace="c0c8bd46-a76c-4aee-97c0-32ccb4d00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8bd46-a76c-4aee-97c0-32ccb4d00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F3650-8F42-4385-A31E-1E0A34A04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c8bd46-a76c-4aee-97c0-32ccb4d00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CBBC7-6A30-483C-9CEF-16F398DB20A4}">
  <ds:schemaRefs>
    <ds:schemaRef ds:uri="http://purl.org/dc/elements/1.1/"/>
    <ds:schemaRef ds:uri="http://www.w3.org/XML/1998/namespace"/>
    <ds:schemaRef ds:uri="http://schemas.microsoft.com/office/2006/metadata/properties"/>
    <ds:schemaRef ds:uri="c0c8bd46-a76c-4aee-97c0-32ccb4d0049b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8EE848-2425-40B7-A24D-5B78801893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326</Words>
  <Application>Microsoft Office PowerPoint</Application>
  <PresentationFormat>Экран (16:9)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Asselb</dc:creator>
  <cp:lastModifiedBy>Григорьев Никита Валерьевич</cp:lastModifiedBy>
  <cp:revision>53</cp:revision>
  <cp:lastPrinted>2021-05-13T08:05:24Z</cp:lastPrinted>
  <dcterms:created xsi:type="dcterms:W3CDTF">2020-02-12T17:34:25Z</dcterms:created>
  <dcterms:modified xsi:type="dcterms:W3CDTF">2021-05-14T05:19:02Z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0x0101001AA813ED60979345AADD62FDB84AE982</vt:lpwstr>
  </property>
</Properties>
</file>